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7153-4FCB-438C-87F9-90C41C12D888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FA21-B088-487F-AE4B-D922842F5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7153-4FCB-438C-87F9-90C41C12D888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FA21-B088-487F-AE4B-D922842F5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7153-4FCB-438C-87F9-90C41C12D888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FA21-B088-487F-AE4B-D922842F5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7153-4FCB-438C-87F9-90C41C12D888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FA21-B088-487F-AE4B-D922842F5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7153-4FCB-438C-87F9-90C41C12D888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FA21-B088-487F-AE4B-D922842F5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7153-4FCB-438C-87F9-90C41C12D888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FA21-B088-487F-AE4B-D922842F5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7153-4FCB-438C-87F9-90C41C12D888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FA21-B088-487F-AE4B-D922842F5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7153-4FCB-438C-87F9-90C41C12D888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FA21-B088-487F-AE4B-D922842F5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7153-4FCB-438C-87F9-90C41C12D888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FA21-B088-487F-AE4B-D922842F5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7153-4FCB-438C-87F9-90C41C12D888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FA21-B088-487F-AE4B-D922842F5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7153-4FCB-438C-87F9-90C41C12D888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647FA21-B088-487F-AE4B-D922842F59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B97153-4FCB-438C-87F9-90C41C12D888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647FA21-B088-487F-AE4B-D922842F599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4.xml"/><Relationship Id="rId3" Type="http://schemas.openxmlformats.org/officeDocument/2006/relationships/slide" Target="slide4.xml"/><Relationship Id="rId7" Type="http://schemas.openxmlformats.org/officeDocument/2006/relationships/slide" Target="slide12.xml"/><Relationship Id="rId12" Type="http://schemas.openxmlformats.org/officeDocument/2006/relationships/slide" Target="slide22.xml"/><Relationship Id="rId17" Type="http://schemas.openxmlformats.org/officeDocument/2006/relationships/slide" Target="slide32.xml"/><Relationship Id="rId2" Type="http://schemas.openxmlformats.org/officeDocument/2006/relationships/slide" Target="slide2.xml"/><Relationship Id="rId16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8.xml"/><Relationship Id="rId15" Type="http://schemas.openxmlformats.org/officeDocument/2006/relationships/slide" Target="slide28.xml"/><Relationship Id="rId10" Type="http://schemas.openxmlformats.org/officeDocument/2006/relationships/slide" Target="slide18.xml"/><Relationship Id="rId4" Type="http://schemas.openxmlformats.org/officeDocument/2006/relationships/slide" Target="slide6.xml"/><Relationship Id="rId9" Type="http://schemas.openxmlformats.org/officeDocument/2006/relationships/slide" Target="slide16.xml"/><Relationship Id="rId14" Type="http://schemas.openxmlformats.org/officeDocument/2006/relationships/slide" Target="slide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ru/url?sa=i&amp;rct=j&amp;q=&amp;esrc=s&amp;source=images&amp;cd=&amp;cad=rja&amp;uact=8&amp;ved=0ahUKEwjt_5_o2JzTAhXLEywKHYasA5gQjRwIBw&amp;url=http://altavina.ru/blog.php?id=190&amp;bvm=bv.152180690,d.bGs&amp;psig=AFQjCNE7Cts1ka0wYlipbpGvPOLLUaJUbg&amp;ust=1492010058026187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ru/url?sa=i&amp;rct=j&amp;q=&amp;esrc=s&amp;source=images&amp;cd=&amp;cad=rja&amp;uact=8&amp;ved=0ahUKEwi9neSgzpzTAhUhKpoKHYG-Ak4QjRwIBw&amp;url=http://900igr.net/fotografii/biologija/Izmenchivost-organizmov/004-Zajats-beljak-letom-i-zimoj.html&amp;bvm=bv.152180690,d.bGs&amp;psig=AFQjCNE8NzMNnfGKW9zAhAZWo4Zo_esFHg&amp;ust=1492007226340591" TargetMode="External"/><Relationship Id="rId1" Type="http://schemas.openxmlformats.org/officeDocument/2006/relationships/slideLayout" Target="../slideLayouts/slideLayout6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source=images&amp;cd=&amp;cad=rja&amp;uact=8&amp;ved=0ahUKEwjR7cet15zTAhXqE5oKHVKcAjQQjRwIBw&amp;url=http://rating-avto.ru/tovar/sportivnyiy-rul.html&amp;bvm=bv.152180690,d.bGs&amp;psig=AFQjCNHwr8hVQv2fn3MYuERvRY6OwX5dVQ&amp;ust=1492009683976472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ru/url?sa=i&amp;rct=j&amp;q=&amp;esrc=s&amp;source=images&amp;cd=&amp;cad=rja&amp;uact=8&amp;ved=0ahUKEwj91KfW1pzTAhUKGCwKHWb5C5gQjRwIBw&amp;url=http://classpic.ru/blog/belka-37-foto.html&amp;bvm=bv.152180690,d.bGs&amp;psig=AFQjCNFGvIZc9MyY2U4nQXRBR9E0X0oOdg&amp;ust=1492009354658612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www.google.ru/url?sa=i&amp;rct=j&amp;q=&amp;esrc=s&amp;source=images&amp;cd=&amp;cad=rja&amp;uact=8&amp;ved=0ahUKEwi1kuDD1pzTAhXKliwKHSpUD_EQjRwIBw&amp;url=http://sapsankurgan.ru/index/belka_obyknovennaja/0-19&amp;bvm=bv.152180690,d.bGs&amp;psig=AFQjCNFGvIZc9MyY2U4nQXRBR9E0X0oOdg&amp;ust=149200935465861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767938"/>
              </p:ext>
            </p:extLst>
          </p:nvPr>
        </p:nvGraphicFramePr>
        <p:xfrm>
          <a:off x="-10054" y="1396853"/>
          <a:ext cx="9154054" cy="5416523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423632"/>
                <a:gridCol w="1158422"/>
                <a:gridCol w="1224136"/>
                <a:gridCol w="1224136"/>
                <a:gridCol w="2123728"/>
              </a:tblGrid>
              <a:tr h="1365250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Животные</a:t>
                      </a:r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25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/>
                        </a:rPr>
                        <a:t>50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sldjump"/>
                        </a:rPr>
                        <a:t>75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sldjump"/>
                        </a:rPr>
                        <a:t>100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65250">
                <a:tc>
                  <a:txBody>
                    <a:bodyPr/>
                    <a:lstStyle/>
                    <a:p>
                      <a:r>
                        <a:rPr lang="ru-RU" sz="4400" dirty="0" smtClean="0"/>
                        <a:t>Растения</a:t>
                      </a:r>
                      <a:endParaRPr lang="ru-RU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sldjump"/>
                        </a:rPr>
                        <a:t>25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 action="ppaction://hlinksldjump"/>
                        </a:rPr>
                        <a:t>50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 action="ppaction://hlinksldjump"/>
                        </a:rPr>
                        <a:t>75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 action="ppaction://hlinksldjump"/>
                        </a:rPr>
                        <a:t>100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65250">
                <a:tc>
                  <a:txBody>
                    <a:bodyPr/>
                    <a:lstStyle/>
                    <a:p>
                      <a:r>
                        <a:rPr lang="ru-RU" sz="5400" dirty="0" smtClean="0"/>
                        <a:t>Рыбы</a:t>
                      </a:r>
                      <a:endParaRPr lang="ru-RU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 action="ppaction://hlinksldjump"/>
                        </a:rPr>
                        <a:t>25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 action="ppaction://hlinksldjump"/>
                        </a:rPr>
                        <a:t>50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 action="ppaction://hlinksldjump"/>
                        </a:rPr>
                        <a:t>75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 action="ppaction://hlinksldjump"/>
                        </a:rPr>
                        <a:t>100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20773">
                <a:tc>
                  <a:txBody>
                    <a:bodyPr/>
                    <a:lstStyle/>
                    <a:p>
                      <a:r>
                        <a:rPr lang="ru-RU" sz="5400" dirty="0" smtClean="0"/>
                        <a:t>Птицы</a:t>
                      </a:r>
                      <a:endParaRPr lang="ru-RU" sz="5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 action="ppaction://hlinksldjump"/>
                        </a:rPr>
                        <a:t>25</a:t>
                      </a:r>
                      <a:endParaRPr lang="ru-RU" sz="66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5" action="ppaction://hlinksldjump"/>
                        </a:rPr>
                        <a:t>50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6" action="ppaction://hlinksldjump"/>
                        </a:rPr>
                        <a:t>75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6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7" action="ppaction://hlinksldjump"/>
                        </a:rPr>
                        <a:t>100</a:t>
                      </a:r>
                      <a:endParaRPr lang="ru-RU" sz="6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-171400"/>
            <a:ext cx="9036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«знатоки природы»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80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0" y="-1"/>
            <a:ext cx="9144001" cy="685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4680520" cy="72234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Растения 25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980728"/>
            <a:ext cx="3528391" cy="1296144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долговечное 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дерево?</a:t>
            </a:r>
            <a:endParaRPr lang="ru-RU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ердце 4">
            <a:hlinkClick r:id="rId3" action="ppaction://hlinksldjump"/>
          </p:cNvPr>
          <p:cNvSpPr/>
          <p:nvPr/>
        </p:nvSpPr>
        <p:spPr>
          <a:xfrm>
            <a:off x="7452320" y="5661248"/>
            <a:ext cx="1080120" cy="86409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45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охожее изображение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28"/>
            <a:ext cx="9172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6240"/>
            <a:ext cx="13881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Дуб</a:t>
            </a:r>
            <a:r>
              <a:rPr lang="ru-RU" i="1" dirty="0" smtClean="0">
                <a:effectLst/>
              </a:rPr>
              <a:t>.</a:t>
            </a:r>
            <a:endParaRPr lang="ru-RU" dirty="0"/>
          </a:p>
        </p:txBody>
      </p:sp>
      <p:sp>
        <p:nvSpPr>
          <p:cNvPr id="4" name="Сердце 3">
            <a:hlinkClick r:id="rId4" action="ppaction://hlinksldjump"/>
          </p:cNvPr>
          <p:cNvSpPr/>
          <p:nvPr/>
        </p:nvSpPr>
        <p:spPr>
          <a:xfrm>
            <a:off x="7812360" y="188640"/>
            <a:ext cx="936104" cy="72008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2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Растения 50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определить возраст спиленного дерева?</a:t>
            </a:r>
          </a:p>
        </p:txBody>
      </p:sp>
      <p:pic>
        <p:nvPicPr>
          <p:cNvPr id="1026" name="Picture 2" descr="http://www.fresher.ru/manager_content/images/krasota-odinokogo-dereveva/big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420888"/>
            <a:ext cx="6581532" cy="411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>
            <a:hlinkClick r:id="rId3" action="ppaction://hlinksldjump"/>
          </p:cNvPr>
          <p:cNvSpPr/>
          <p:nvPr/>
        </p:nvSpPr>
        <p:spPr>
          <a:xfrm>
            <a:off x="7596336" y="260648"/>
            <a:ext cx="864096" cy="6480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36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oluostrov-news.com/wp-content/uploads/2017/01/Bez-nazvaniya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63"/>
            <a:ext cx="9169618" cy="6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3" y="260648"/>
            <a:ext cx="20882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посчитать количество колец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Горизонтальный свиток 3">
            <a:hlinkClick r:id="rId3" action="ppaction://hlinksldjump"/>
          </p:cNvPr>
          <p:cNvSpPr/>
          <p:nvPr/>
        </p:nvSpPr>
        <p:spPr>
          <a:xfrm>
            <a:off x="7668344" y="5733256"/>
            <a:ext cx="1152128" cy="86409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91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2588"/>
            <a:ext cx="9170640" cy="685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79208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75</a:t>
            </a: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переводе с узбекского это растение называется «мышиный» (так его назвали по форме цветка). Узбеки называют его «лошадиное ухо» (по форме листа). Мы же называем это растение по месту, где оно растет. О каком растении идет речь?</a:t>
            </a:r>
          </a:p>
        </p:txBody>
      </p:sp>
      <p:sp>
        <p:nvSpPr>
          <p:cNvPr id="4" name="Блок-схема: память с посл. доступом 3">
            <a:hlinkClick r:id="rId3" action="ppaction://hlinksldjump"/>
          </p:cNvPr>
          <p:cNvSpPr/>
          <p:nvPr/>
        </p:nvSpPr>
        <p:spPr>
          <a:xfrm>
            <a:off x="7812360" y="260648"/>
            <a:ext cx="864096" cy="792088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5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nimalsfoto.com/photo/7e/7ea09b79fdfbe4cd037a4dfb6196dcb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" y="0"/>
            <a:ext cx="9129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360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Подорожник</a:t>
            </a:r>
            <a:endParaRPr lang="ru-RU" sz="4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Блок-схема: память с посл. доступом 3">
            <a:hlinkClick r:id="rId3" action="ppaction://hlinksldjump"/>
          </p:cNvPr>
          <p:cNvSpPr/>
          <p:nvPr/>
        </p:nvSpPr>
        <p:spPr>
          <a:xfrm>
            <a:off x="7884368" y="404664"/>
            <a:ext cx="792088" cy="792088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12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 100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 Какое дерево в средней полосе России цветет последним в году?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828092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ятно 1 4">
            <a:hlinkClick r:id="rId3" action="ppaction://hlinksldjump"/>
          </p:cNvPr>
          <p:cNvSpPr/>
          <p:nvPr/>
        </p:nvSpPr>
        <p:spPr>
          <a:xfrm>
            <a:off x="7236296" y="260648"/>
            <a:ext cx="1008112" cy="79208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9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2" y="-26614"/>
            <a:ext cx="9146272" cy="688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157192"/>
            <a:ext cx="20162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Липа</a:t>
            </a:r>
            <a:endParaRPr lang="ru-RU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но 1 3">
            <a:hlinkClick r:id="rId3" action="ppaction://hlinksldjump"/>
          </p:cNvPr>
          <p:cNvSpPr/>
          <p:nvPr/>
        </p:nvSpPr>
        <p:spPr>
          <a:xfrm>
            <a:off x="7740352" y="188640"/>
            <a:ext cx="936104" cy="93610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85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Рыбы 25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568952" cy="1584176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какой рыбы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острые треугольные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зубы?</a:t>
            </a:r>
          </a:p>
        </p:txBody>
      </p:sp>
      <p:pic>
        <p:nvPicPr>
          <p:cNvPr id="8194" name="Picture 2" descr="http://1.bp.blogspot.com/_E3P-Z4qQHY0/TJLI5Pxo5xI/AAAAAAAAAeo/S2hGacnumPo/s1600/Saltwater%2BFish%2BSpeci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28750"/>
            <a:ext cx="5688632" cy="400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лнце 5">
            <a:hlinkClick r:id="rId3" action="ppaction://hlinksldjump"/>
          </p:cNvPr>
          <p:cNvSpPr/>
          <p:nvPr/>
        </p:nvSpPr>
        <p:spPr>
          <a:xfrm>
            <a:off x="7308304" y="260648"/>
            <a:ext cx="1008112" cy="936104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93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hydesa-mira.ru/wp-content/uploads/2015/09/pirania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653094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3276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Пиранья</a:t>
            </a:r>
            <a:endParaRPr lang="ru-RU" sz="6600" dirty="0"/>
          </a:p>
        </p:txBody>
      </p:sp>
      <p:sp>
        <p:nvSpPr>
          <p:cNvPr id="4" name="Солнце 3">
            <a:hlinkClick r:id="rId3" action="ppaction://hlinksldjump"/>
          </p:cNvPr>
          <p:cNvSpPr/>
          <p:nvPr/>
        </p:nvSpPr>
        <p:spPr>
          <a:xfrm>
            <a:off x="539552" y="5589240"/>
            <a:ext cx="864096" cy="86409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11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630" dirty="0" smtClean="0">
                <a:latin typeface="Times New Roman" panose="02020603050405020304" pitchFamily="18" charset="0"/>
              </a:rPr>
              <a:t>Животные 25</a:t>
            </a:r>
            <a:br>
              <a:rPr lang="ru-RU" sz="4630" dirty="0" smtClean="0">
                <a:latin typeface="Times New Roman" panose="02020603050405020304" pitchFamily="18" charset="0"/>
              </a:rPr>
            </a:br>
            <a:endParaRPr lang="ru-RU" sz="4630" dirty="0">
              <a:latin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00200"/>
            <a:ext cx="8147248" cy="4525963"/>
          </a:xfrm>
        </p:spPr>
        <p:txBody>
          <a:bodyPr/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зимой — белый, а летом — рыжевато-коричневый?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2"/>
            <a:ext cx="7704856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конечная звезда 4">
            <a:hlinkClick r:id="rId3" action="ppaction://hlinksldjump"/>
          </p:cNvPr>
          <p:cNvSpPr/>
          <p:nvPr/>
        </p:nvSpPr>
        <p:spPr>
          <a:xfrm>
            <a:off x="7236296" y="836712"/>
            <a:ext cx="720080" cy="57606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7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04954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677" y="485769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Рыбы 50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Какая рыба по внешнему виду напоминает шахматную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фигуру?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олния 4">
            <a:hlinkClick r:id="rId3" action="ppaction://hlinksldjump"/>
          </p:cNvPr>
          <p:cNvSpPr/>
          <p:nvPr/>
        </p:nvSpPr>
        <p:spPr>
          <a:xfrm>
            <a:off x="7236296" y="260648"/>
            <a:ext cx="1440160" cy="72008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11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29" y="-21673"/>
            <a:ext cx="3059832" cy="373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6096000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29" y="3284984"/>
            <a:ext cx="3055671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" y="-21673"/>
            <a:ext cx="6092374" cy="330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32311"/>
            <a:ext cx="38098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Морской конек</a:t>
            </a:r>
          </a:p>
        </p:txBody>
      </p:sp>
      <p:sp>
        <p:nvSpPr>
          <p:cNvPr id="7" name="Молния 6">
            <a:hlinkClick r:id="rId6" action="ppaction://hlinksldjump"/>
          </p:cNvPr>
          <p:cNvSpPr/>
          <p:nvPr/>
        </p:nvSpPr>
        <p:spPr>
          <a:xfrm>
            <a:off x="251520" y="5733256"/>
            <a:ext cx="1224136" cy="792088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73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2"/>
            <a:ext cx="9128634" cy="689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517" y="18864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Рыбы 75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797152"/>
            <a:ext cx="8229600" cy="147593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Какие рыбы самые большие и прожорливые в море?</a:t>
            </a:r>
          </a:p>
        </p:txBody>
      </p:sp>
      <p:sp>
        <p:nvSpPr>
          <p:cNvPr id="5" name="Знак запрета 4">
            <a:hlinkClick r:id="rId3" action="ppaction://hlinksldjump"/>
          </p:cNvPr>
          <p:cNvSpPr/>
          <p:nvPr/>
        </p:nvSpPr>
        <p:spPr>
          <a:xfrm>
            <a:off x="7524328" y="404664"/>
            <a:ext cx="936104" cy="93610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67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03"/>
            <a:ext cx="9144000" cy="694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3524"/>
            <a:ext cx="33123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Акулы и скаты</a:t>
            </a:r>
          </a:p>
        </p:txBody>
      </p:sp>
      <p:sp>
        <p:nvSpPr>
          <p:cNvPr id="4" name="Знак запрета 3">
            <a:hlinkClick r:id="rId3" action="ppaction://hlinksldjump"/>
          </p:cNvPr>
          <p:cNvSpPr/>
          <p:nvPr/>
        </p:nvSpPr>
        <p:spPr>
          <a:xfrm>
            <a:off x="7668344" y="5949280"/>
            <a:ext cx="936104" cy="90872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5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54" y="-31901"/>
            <a:ext cx="9238229" cy="688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Рыбы 100</a:t>
            </a:r>
            <a:endParaRPr lang="ru-RU" sz="6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3682752" cy="250163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обитатели морских глубин темные?</a:t>
            </a:r>
          </a:p>
        </p:txBody>
      </p:sp>
      <p:sp>
        <p:nvSpPr>
          <p:cNvPr id="5" name="Облако 4">
            <a:hlinkClick r:id="rId3" action="ppaction://hlinksldjump"/>
          </p:cNvPr>
          <p:cNvSpPr/>
          <p:nvPr/>
        </p:nvSpPr>
        <p:spPr>
          <a:xfrm>
            <a:off x="755576" y="5661248"/>
            <a:ext cx="1224136" cy="9361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73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темных безднах океана пестрая окраска не нужна. Здесь рыбы в основном черные, но у многих их них есть фонарики и даже светящиеся «удочки».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1"/>
            <a:ext cx="9138173" cy="45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>
            <a:hlinkClick r:id="rId3" action="ppaction://hlinksldjump"/>
          </p:cNvPr>
          <p:cNvSpPr/>
          <p:nvPr/>
        </p:nvSpPr>
        <p:spPr>
          <a:xfrm>
            <a:off x="7596336" y="620688"/>
            <a:ext cx="1224136" cy="93610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94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" y="0"/>
            <a:ext cx="9138561" cy="685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 25</a:t>
            </a:r>
            <a:endParaRPr lang="ru-RU" sz="6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820" y="1700808"/>
            <a:ext cx="3848132" cy="2160240"/>
          </a:xfrm>
        </p:spPr>
        <p:txBody>
          <a:bodyPr>
            <a:normAutofit lnSpcReduction="10000"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днем спит, ночью летает, прохожих пугает?</a:t>
            </a:r>
          </a:p>
        </p:txBody>
      </p:sp>
      <p:sp>
        <p:nvSpPr>
          <p:cNvPr id="5" name="Блок-схема: сопоставление 4">
            <a:hlinkClick r:id="rId3" action="ppaction://hlinksldjump"/>
          </p:cNvPr>
          <p:cNvSpPr/>
          <p:nvPr/>
        </p:nvSpPr>
        <p:spPr>
          <a:xfrm>
            <a:off x="539552" y="5517232"/>
            <a:ext cx="864096" cy="936104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5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38143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Филин, сова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5"/>
            <a:ext cx="9229163" cy="685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Блок-схема: сопоставление 3">
            <a:hlinkClick r:id="rId3" action="ppaction://hlinksldjump"/>
          </p:cNvPr>
          <p:cNvSpPr/>
          <p:nvPr/>
        </p:nvSpPr>
        <p:spPr>
          <a:xfrm>
            <a:off x="8172400" y="260648"/>
            <a:ext cx="648072" cy="864096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2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1" y="0"/>
            <a:ext cx="91456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 50</a:t>
            </a: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64" y="1412776"/>
            <a:ext cx="4258816" cy="221360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птицы прилетают к нам первыми весной?</a:t>
            </a:r>
          </a:p>
        </p:txBody>
      </p:sp>
      <p:sp>
        <p:nvSpPr>
          <p:cNvPr id="5" name="Выноска с четырьмя стрелками 4">
            <a:hlinkClick r:id="rId3" action="ppaction://hlinksldjump"/>
          </p:cNvPr>
          <p:cNvSpPr/>
          <p:nvPr/>
        </p:nvSpPr>
        <p:spPr>
          <a:xfrm>
            <a:off x="7236296" y="260648"/>
            <a:ext cx="1008112" cy="936104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93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0" y="0"/>
            <a:ext cx="9155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2697" y="36616"/>
            <a:ext cx="17263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Грачи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ыноска с четырьмя стрелками 3">
            <a:hlinkClick r:id="rId3" action="ppaction://hlinksldjump"/>
          </p:cNvPr>
          <p:cNvSpPr/>
          <p:nvPr/>
        </p:nvSpPr>
        <p:spPr>
          <a:xfrm>
            <a:off x="7092280" y="332656"/>
            <a:ext cx="1296144" cy="1152128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02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87193"/>
            <a:ext cx="6491063" cy="936104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Заяц-беляк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Похожее изображение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123297"/>
            <a:ext cx="8856985" cy="4474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конечная звезда 3">
            <a:hlinkClick r:id="rId4" action="ppaction://hlinksldjump"/>
          </p:cNvPr>
          <p:cNvSpPr/>
          <p:nvPr/>
        </p:nvSpPr>
        <p:spPr>
          <a:xfrm>
            <a:off x="6660232" y="476672"/>
            <a:ext cx="936104" cy="7920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06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 75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называют царем птиц?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03732"/>
            <a:ext cx="6003776" cy="360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лнце 4">
            <a:hlinkClick r:id="rId3" action="ppaction://hlinksldjump"/>
          </p:cNvPr>
          <p:cNvSpPr/>
          <p:nvPr/>
        </p:nvSpPr>
        <p:spPr>
          <a:xfrm>
            <a:off x="7236296" y="260648"/>
            <a:ext cx="1224136" cy="108012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53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84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32656"/>
            <a:ext cx="21602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Орел</a:t>
            </a:r>
            <a:endParaRPr lang="ru-RU" sz="6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лнце 3">
            <a:hlinkClick r:id="rId3" action="ppaction://hlinksldjump"/>
          </p:cNvPr>
          <p:cNvSpPr/>
          <p:nvPr/>
        </p:nvSpPr>
        <p:spPr>
          <a:xfrm>
            <a:off x="539552" y="5445224"/>
            <a:ext cx="1008112" cy="936104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9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 100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3898776" cy="1925568"/>
          </a:xfrm>
        </p:spPr>
        <p:txBody>
          <a:bodyPr/>
          <a:lstStyle/>
          <a:p>
            <a:r>
              <a:rPr lang="ru-RU" dirty="0"/>
              <a:t> Какая самая маленькая птица обитает в нашей стране?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151" y="1700806"/>
            <a:ext cx="5163648" cy="515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лыбающееся лицо 4">
            <a:hlinkClick r:id="rId3" action="ppaction://hlinksldjump"/>
          </p:cNvPr>
          <p:cNvSpPr/>
          <p:nvPr/>
        </p:nvSpPr>
        <p:spPr>
          <a:xfrm>
            <a:off x="827584" y="5517232"/>
            <a:ext cx="864096" cy="93610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28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49"/>
            <a:ext cx="4932039" cy="391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290297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Королек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2902090"/>
            <a:ext cx="4204467" cy="395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0"/>
            <a:ext cx="4211961" cy="290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08304"/>
            <a:ext cx="4932040" cy="294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лыбающееся лицо 6">
            <a:hlinkClick r:id="rId6" action="ppaction://hlinksldjump"/>
          </p:cNvPr>
          <p:cNvSpPr/>
          <p:nvPr/>
        </p:nvSpPr>
        <p:spPr>
          <a:xfrm>
            <a:off x="8172400" y="5877272"/>
            <a:ext cx="792088" cy="7920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8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240" y="116632"/>
            <a:ext cx="4114800" cy="782960"/>
          </a:xfrm>
          <a:noFill/>
        </p:spPr>
        <p:txBody>
          <a:bodyPr>
            <a:normAutofit fontScale="90000"/>
          </a:bodyPr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50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5832648" cy="1296144"/>
          </a:xfrm>
          <a:noFill/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Самое </a:t>
            </a: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крупное </a:t>
            </a:r>
            <a:r>
              <a:rPr lang="ru-RU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животное в </a:t>
            </a: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России?</a:t>
            </a:r>
            <a:endParaRPr lang="ru-RU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6588224" y="188640"/>
            <a:ext cx="108012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79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" y="0"/>
            <a:ext cx="91331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515" y="332656"/>
            <a:ext cx="83058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Ответ: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Лось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Овал 3">
            <a:hlinkClick r:id="rId3" action="ppaction://hlinksldjump"/>
          </p:cNvPr>
          <p:cNvSpPr/>
          <p:nvPr/>
        </p:nvSpPr>
        <p:spPr>
          <a:xfrm>
            <a:off x="7956376" y="188640"/>
            <a:ext cx="936104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4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29600" cy="1224136"/>
          </a:xfrm>
        </p:spPr>
        <p:txBody>
          <a:bodyPr>
            <a:normAutofit/>
          </a:bodyPr>
          <a:lstStyle/>
          <a:p>
            <a:r>
              <a:rPr lang="ru-RU" dirty="0" smtClean="0"/>
              <a:t>Животные 75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2674640" cy="2410614"/>
          </a:xfrm>
        </p:spPr>
        <p:txBody>
          <a:bodyPr/>
          <a:lstStyle/>
          <a:p>
            <a:r>
              <a:rPr lang="ru-RU" dirty="0"/>
              <a:t>Какого зверя называют шатуном?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52554"/>
            <a:ext cx="4104456" cy="581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лыбающееся лицо 4">
            <a:hlinkClick r:id="rId3" action="ppaction://hlinksldjump"/>
          </p:cNvPr>
          <p:cNvSpPr/>
          <p:nvPr/>
        </p:nvSpPr>
        <p:spPr>
          <a:xfrm>
            <a:off x="827584" y="5733256"/>
            <a:ext cx="720080" cy="72008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27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4"/>
            <a:ext cx="9144000" cy="685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332656"/>
            <a:ext cx="3851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Медведя, который зимой проснулся, называют «медведь-шатун».</a:t>
            </a:r>
            <a:endParaRPr lang="ru-RU" sz="28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лыбающееся лицо 3">
            <a:hlinkClick r:id="rId3" action="ppaction://hlinksldjump"/>
          </p:cNvPr>
          <p:cNvSpPr/>
          <p:nvPr/>
        </p:nvSpPr>
        <p:spPr>
          <a:xfrm>
            <a:off x="467544" y="332656"/>
            <a:ext cx="720080" cy="64807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32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79646"/>
            <a:ext cx="5509846" cy="537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978896" cy="7943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Животные 100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342" y="1124744"/>
            <a:ext cx="3389530" cy="1368152"/>
          </a:xfrm>
        </p:spPr>
        <p:txBody>
          <a:bodyPr>
            <a:normAutofit/>
          </a:bodyPr>
          <a:lstStyle/>
          <a:p>
            <a:r>
              <a:rPr lang="ru-RU" dirty="0"/>
              <a:t>Кому хвост служит рулем, а иногда парашютом?</a:t>
            </a:r>
          </a:p>
        </p:txBody>
      </p:sp>
      <p:pic>
        <p:nvPicPr>
          <p:cNvPr id="8196" name="Picture 4" descr="Картинки по запросу руль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0101"/>
            <a:ext cx="3635896" cy="362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7-конечная звезда 5">
            <a:hlinkClick r:id="rId5" action="ppaction://hlinksldjump"/>
          </p:cNvPr>
          <p:cNvSpPr/>
          <p:nvPr/>
        </p:nvSpPr>
        <p:spPr>
          <a:xfrm>
            <a:off x="7596336" y="332656"/>
            <a:ext cx="864096" cy="79208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36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" y="0"/>
            <a:ext cx="6011352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3203847" cy="444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Картинки по запросу белка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24" y="3962020"/>
            <a:ext cx="4340841" cy="28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Картинки по запросу белка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" y="3961099"/>
            <a:ext cx="5132929" cy="28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139442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Белка</a:t>
            </a:r>
            <a:endParaRPr lang="ru-RU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7-конечная звезда 6">
            <a:hlinkClick r:id="rId8" action="ppaction://hlinksldjump"/>
          </p:cNvPr>
          <p:cNvSpPr/>
          <p:nvPr/>
        </p:nvSpPr>
        <p:spPr>
          <a:xfrm>
            <a:off x="8028384" y="260648"/>
            <a:ext cx="720080" cy="64807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7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178</TotalTime>
  <Words>205</Words>
  <Application>Microsoft Office PowerPoint</Application>
  <PresentationFormat>Экран (4:3)</PresentationFormat>
  <Paragraphs>72</Paragraphs>
  <Slides>33</Slides>
  <Notes>0</Notes>
  <HiddenSlides>31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Поток</vt:lpstr>
      <vt:lpstr>Презентация PowerPoint</vt:lpstr>
      <vt:lpstr>Животные 25 </vt:lpstr>
      <vt:lpstr>Ответ: Заяц-беляк </vt:lpstr>
      <vt:lpstr>Животные 50</vt:lpstr>
      <vt:lpstr>Ответ: Лось</vt:lpstr>
      <vt:lpstr>Животные 75</vt:lpstr>
      <vt:lpstr>Презентация PowerPoint</vt:lpstr>
      <vt:lpstr>Животные 100</vt:lpstr>
      <vt:lpstr>Презентация PowerPoint</vt:lpstr>
      <vt:lpstr>Растения 25</vt:lpstr>
      <vt:lpstr>Презентация PowerPoint</vt:lpstr>
      <vt:lpstr>Растения 50</vt:lpstr>
      <vt:lpstr>Презентация PowerPoint</vt:lpstr>
      <vt:lpstr>Презентация PowerPoint</vt:lpstr>
      <vt:lpstr>Презентация PowerPoint</vt:lpstr>
      <vt:lpstr>Растения  100</vt:lpstr>
      <vt:lpstr>Презентация PowerPoint</vt:lpstr>
      <vt:lpstr>Рыбы 25</vt:lpstr>
      <vt:lpstr>Презентация PowerPoint</vt:lpstr>
      <vt:lpstr>Рыбы 50</vt:lpstr>
      <vt:lpstr>Презентация PowerPoint</vt:lpstr>
      <vt:lpstr>Рыбы 75</vt:lpstr>
      <vt:lpstr>Презентация PowerPoint</vt:lpstr>
      <vt:lpstr>Рыбы 100</vt:lpstr>
      <vt:lpstr>Презентация PowerPoint</vt:lpstr>
      <vt:lpstr>Птицы 25</vt:lpstr>
      <vt:lpstr>Презентация PowerPoint</vt:lpstr>
      <vt:lpstr>Птицы 50</vt:lpstr>
      <vt:lpstr>Презентация PowerPoint</vt:lpstr>
      <vt:lpstr>Птицы 75</vt:lpstr>
      <vt:lpstr>Презентация PowerPoint</vt:lpstr>
      <vt:lpstr>Птицы 100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«Знатоки природы»</dc:title>
  <dc:creator>Студент</dc:creator>
  <cp:lastModifiedBy>Студент</cp:lastModifiedBy>
  <cp:revision>19</cp:revision>
  <dcterms:created xsi:type="dcterms:W3CDTF">2017-04-11T13:54:05Z</dcterms:created>
  <dcterms:modified xsi:type="dcterms:W3CDTF">2017-05-23T13:47:10Z</dcterms:modified>
</cp:coreProperties>
</file>